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team and frame the session: this is a pre-release review for a small software team, condensed into five short pages. Make it clear up front that this is an illustrative, fictional sample from GenPPT — all names and numbers are placeholders, so no one should treat them as real project data. Briefly preview the flow: we'll start with context, move to a readiness check, examine the checklist, and end with one closing message. Keep the tone light but purposeful, since the goal is a quick, focused decision-making session. Then transition with: "Let's begin with what actually changes in this release."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Bridge from the title by saying: "Before we look at status, here's why we're gathered — three changes define this release." Walk through each point: first, the single workspace keeps the draft, the preview, and the exported presentation together, so nobody is juggling scattered files; second, the review checklist separates content-source, layout, and export checks so different concerns don't get mixed up; third, every next action now has a named owner, which prevents tasks from floating without accountability. Remind the audience that this deck itself was prepared from a Markdown source in Portuguese, exactly as the purpose statement describes. Invite any quick reactions or questions before moving on. Transition with: "Now that we know what changed, let's see where each area actually stands."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the framing on the slide: "This is the real state of the release, with no shortcuts taken." Read the table row by row: the draft content is reviewed, with only the confirmation of names and links against the source remaining; the visual layout is still under review, and both mobile and desktop previews need inspection; the PPTX export has not been verified at all, so someone must download and open the actual file. Emphasize the key takeaway below the table — two of the three areas are still open, which means the release is not ready yet. Avoid softening this message; honest status reporting is the whole point of this slide. Transition with: "To keep ourselves honest, the checklist lives in the file itself — let's look at what it says."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 from the previous slide by saying: "Here's the same status, but now expressed as code — and the code is the source of truth." Walk through the JSON values: contentReviewed is true, but layoutReviewed and exportVerified are still false. Stress the warning on the slide: those false values mark incomplete checks, and nobody should flip them to true just to close the release — that would turn the checklist into fiction rather than evidence. Then open the structured discussion using the three questions: what evidence would prove an export actually works, which check currently has a defined owner, and what must still be verified before release. Capture the answers live and assign owners where gaps appear. Transition with: "Let's close with the one message I want everyone to remember from today."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Signal the close by saying: "If you take away one thing from this review, it's this." Deliver the final message slowly and deliberately: a green preview is not proof that the export works, because the preview only shows what the tool renders on screen — not what the downloaded file actually contains. Ask the team to commit to the concrete follow-up: reopen the exported file and record what was genuinely verified, ideally with a name and a date next to each check. Reinforce that this habit — verifying the artifact, not the indicator — is what makes future release reviews trustworthy. Thank the team, confirm the assigned owners and next steps one last time, and leave this slide on screen during any final discussion.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38150"/>
            <a:ext cx="18593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GENPPT · DECK DE EXEMPLO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7306121" y="438150"/>
            <a:ext cx="13170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VOL. 01 — 01 / 05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71500" y="1301502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E8E5D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REVISÃO PRÉ-LIBERAÇÃO · EQUIPE PEQUENA DE SOFTWARE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634877"/>
            <a:ext cx="8481060" cy="574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524"/>
              </a:lnSpc>
              <a:buNone/>
            </a:pPr>
            <a:r>
              <a:rPr lang="en-US" sz="435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Revisão de release</a:t>
            </a:r>
            <a:endParaRPr lang="en-US" sz="4350" dirty="0"/>
          </a:p>
        </p:txBody>
      </p:sp>
      <p:sp>
        <p:nvSpPr>
          <p:cNvPr id="6" name="Text 4"/>
          <p:cNvSpPr/>
          <p:nvPr/>
        </p:nvSpPr>
        <p:spPr>
          <a:xfrm>
            <a:off x="571500" y="2323654"/>
            <a:ext cx="8321040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2025" i="1" dirty="0">
                <a:solidFill>
                  <a:srgbClr val="E8E5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Workspace Northstar</a:t>
            </a:r>
            <a:endParaRPr lang="en-US" sz="2025" dirty="0"/>
          </a:p>
        </p:txBody>
      </p:sp>
      <p:sp>
        <p:nvSpPr>
          <p:cNvPr id="7" name="Text 5"/>
          <p:cNvSpPr/>
          <p:nvPr/>
        </p:nvSpPr>
        <p:spPr>
          <a:xfrm>
            <a:off x="571500" y="2879824"/>
            <a:ext cx="8001000" cy="9525"/>
          </a:xfrm>
          <a:prstGeom prst="rect">
            <a:avLst/>
          </a:prstGeom>
          <a:solidFill>
            <a:srgbClr val="F1EFEA">
              <a:alpha val="2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71500" y="3117949"/>
            <a:ext cx="5905500" cy="485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125" dirty="0">
                <a:solidFill>
                  <a:srgbClr val="F1EFEA">
                    <a:alpha val="9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Uma equipe pequena de software revisa a release antes da liberação. Amostra original e fictícia do GenPPT — todos os nomes e números são ilustrativos.</a:t>
            </a:r>
            <a:endParaRPr lang="en-US" sz="1125" dirty="0"/>
          </a:p>
        </p:txBody>
      </p:sp>
      <p:sp>
        <p:nvSpPr>
          <p:cNvPr id="9" name="Text 7"/>
          <p:cNvSpPr/>
          <p:nvPr/>
        </p:nvSpPr>
        <p:spPr>
          <a:xfrm>
            <a:off x="571500" y="3832324"/>
            <a:ext cx="127121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FONTE · MARKDOWN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927175" y="3832324"/>
            <a:ext cx="7955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·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2137023" y="3832324"/>
            <a:ext cx="135077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PT-BR · 5 PÁGINAS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571500" y="4657725"/>
            <a:ext cx="2324195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REVISÃO DE RELEASE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8199983" y="4657725"/>
            <a:ext cx="38741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38150"/>
            <a:ext cx="162690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CONTEXTO · PREPARAÇÃO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7455098" y="438150"/>
            <a:ext cx="116209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 · 02 / 05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71500" y="1184672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TRÊS MUDANÇAS NESTA RELEASE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460897"/>
            <a:ext cx="8481060" cy="473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726"/>
              </a:lnSpc>
              <a:buNone/>
            </a:pPr>
            <a:r>
              <a:rPr lang="en-US" sz="34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muda</a:t>
            </a:r>
            <a:endParaRPr lang="en-US" sz="3450" dirty="0"/>
          </a:p>
        </p:txBody>
      </p:sp>
      <p:sp>
        <p:nvSpPr>
          <p:cNvPr id="6" name="Text 4"/>
          <p:cNvSpPr/>
          <p:nvPr/>
        </p:nvSpPr>
        <p:spPr>
          <a:xfrm>
            <a:off x="571500" y="2086421"/>
            <a:ext cx="7239000" cy="439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33"/>
              </a:lnSpc>
              <a:buNone/>
            </a:pPr>
            <a:r>
              <a:rPr lang="en-US" sz="1050" dirty="0">
                <a:solidFill>
                  <a:srgbClr val="0A0A0B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Propósito: preparar uma revisão de equipe em cinco páginas, em português, a partir desta fonte Markdown — para uma equipe pequena de software revisar a release antes da liberação.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71500" y="2854970"/>
            <a:ext cx="248915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1500" y="2993082"/>
            <a:ext cx="258871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0A0A0B">
                    <a:alpha val="4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/>
          <p:nvPr/>
        </p:nvSpPr>
        <p:spPr>
          <a:xfrm>
            <a:off x="571500" y="3221682"/>
            <a:ext cx="2588716" cy="202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Workspace único</a:t>
            </a:r>
            <a:endParaRPr lang="en-US" sz="1275" dirty="0"/>
          </a:p>
        </p:txBody>
      </p:sp>
      <p:sp>
        <p:nvSpPr>
          <p:cNvPr id="10" name="Text 8"/>
          <p:cNvSpPr/>
          <p:nvPr/>
        </p:nvSpPr>
        <p:spPr>
          <a:xfrm>
            <a:off x="571500" y="3500289"/>
            <a:ext cx="2489150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0A0A0B">
                    <a:alpha val="75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Rascunho, prévia e apresentação exportada ficam juntos, no mesmo workspace.</a:t>
            </a:r>
            <a:endParaRPr lang="en-US" sz="938" dirty="0"/>
          </a:p>
        </p:txBody>
      </p:sp>
      <p:sp>
        <p:nvSpPr>
          <p:cNvPr id="11" name="Shape 9"/>
          <p:cNvSpPr/>
          <p:nvPr/>
        </p:nvSpPr>
        <p:spPr>
          <a:xfrm>
            <a:off x="3327350" y="2854970"/>
            <a:ext cx="248915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27350" y="2993082"/>
            <a:ext cx="2588716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0A0A0B">
                    <a:alpha val="4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327350" y="3221682"/>
            <a:ext cx="2588716" cy="202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Checklist de revisão</a:t>
            </a:r>
            <a:endParaRPr lang="en-US" sz="1275" dirty="0"/>
          </a:p>
        </p:txBody>
      </p:sp>
      <p:sp>
        <p:nvSpPr>
          <p:cNvPr id="14" name="Text 12"/>
          <p:cNvSpPr/>
          <p:nvPr/>
        </p:nvSpPr>
        <p:spPr>
          <a:xfrm>
            <a:off x="3327350" y="3500289"/>
            <a:ext cx="2489150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0A0A0B">
                    <a:alpha val="75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Separa as checagens de conteúdo-fonte, layout e exportação.</a:t>
            </a:r>
            <a:endParaRPr lang="en-US" sz="938" dirty="0"/>
          </a:p>
        </p:txBody>
      </p:sp>
      <p:sp>
        <p:nvSpPr>
          <p:cNvPr id="15" name="Shape 13"/>
          <p:cNvSpPr/>
          <p:nvPr/>
        </p:nvSpPr>
        <p:spPr>
          <a:xfrm>
            <a:off x="6083201" y="2854970"/>
            <a:ext cx="2489299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083201" y="2993082"/>
            <a:ext cx="2588871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0A0A0B">
                    <a:alpha val="4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975" dirty="0"/>
          </a:p>
        </p:txBody>
      </p:sp>
      <p:sp>
        <p:nvSpPr>
          <p:cNvPr id="17" name="Text 15"/>
          <p:cNvSpPr/>
          <p:nvPr/>
        </p:nvSpPr>
        <p:spPr>
          <a:xfrm>
            <a:off x="6083201" y="3221682"/>
            <a:ext cx="2588871" cy="2024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0A0A0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Responsável pela ação</a:t>
            </a:r>
            <a:endParaRPr lang="en-US" sz="1275" dirty="0"/>
          </a:p>
        </p:txBody>
      </p:sp>
      <p:sp>
        <p:nvSpPr>
          <p:cNvPr id="18" name="Text 16"/>
          <p:cNvSpPr/>
          <p:nvPr/>
        </p:nvSpPr>
        <p:spPr>
          <a:xfrm>
            <a:off x="6083201" y="3500289"/>
            <a:ext cx="2489299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0A0A0B">
                    <a:alpha val="75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equipe registra quem é o dono da próxima ação.</a:t>
            </a:r>
            <a:endParaRPr lang="en-US" sz="938" dirty="0"/>
          </a:p>
        </p:txBody>
      </p:sp>
      <p:sp>
        <p:nvSpPr>
          <p:cNvPr id="19" name="Text 17"/>
          <p:cNvSpPr/>
          <p:nvPr/>
        </p:nvSpPr>
        <p:spPr>
          <a:xfrm>
            <a:off x="571500" y="4657725"/>
            <a:ext cx="170445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O QUE MUDA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199983" y="4657725"/>
            <a:ext cx="38741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38150"/>
            <a:ext cx="193677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PRONTIDÃO · ÁREA POR ÁREA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7380536" y="438150"/>
            <a:ext cx="123964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II · 03 / 05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71500" y="1086296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ESTADO REAL, SEM ATALHO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362521"/>
            <a:ext cx="8481060" cy="4525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564"/>
              </a:lnSpc>
              <a:buNone/>
            </a:pPr>
            <a:r>
              <a:rPr lang="en-US" sz="330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Tabela de prontidão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71500" y="2024658"/>
            <a:ext cx="267462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ÁREA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3143250" y="2024658"/>
            <a:ext cx="212979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STATUS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5191125" y="2024658"/>
            <a:ext cx="351663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5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PRÓXIMA AÇÃO</a:t>
            </a:r>
            <a:endParaRPr lang="en-US" sz="750" dirty="0"/>
          </a:p>
        </p:txBody>
      </p:sp>
      <p:sp>
        <p:nvSpPr>
          <p:cNvPr id="9" name="Shape 7"/>
          <p:cNvSpPr/>
          <p:nvPr/>
        </p:nvSpPr>
        <p:spPr>
          <a:xfrm>
            <a:off x="571500" y="2210395"/>
            <a:ext cx="80010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1500" y="2354461"/>
            <a:ext cx="2674620" cy="226219"/>
          </a:xfrm>
          <a:prstGeom prst="rect">
            <a:avLst/>
          </a:prstGeom>
          <a:noFill/>
          <a:ln/>
        </p:spPr>
        <p:txBody>
          <a:bodyPr wrap="square" lIns="0" tIns="0" rIns="190500" bIns="0" rtlCol="0" anchor="t"/>
          <a:lstStyle/>
          <a:p>
            <a:pPr algn="l" indent="0" marL="0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Conteúdo do rascunho</a:t>
            </a:r>
            <a:endParaRPr lang="en-US" sz="1425" dirty="0"/>
          </a:p>
        </p:txBody>
      </p:sp>
      <p:sp>
        <p:nvSpPr>
          <p:cNvPr id="11" name="Text 9"/>
          <p:cNvSpPr/>
          <p:nvPr/>
        </p:nvSpPr>
        <p:spPr>
          <a:xfrm>
            <a:off x="3143250" y="2348508"/>
            <a:ext cx="759768" cy="238125"/>
          </a:xfrm>
          <a:prstGeom prst="rect">
            <a:avLst/>
          </a:prstGeom>
          <a:noFill/>
          <a:ln w="9525">
            <a:solidFill>
              <a:srgbClr val="0A0A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248025" y="2415183"/>
            <a:ext cx="57222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REVISADO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5191125" y="2374702"/>
            <a:ext cx="3516630" cy="185738"/>
          </a:xfrm>
          <a:prstGeom prst="rect">
            <a:avLst/>
          </a:prstGeom>
          <a:noFill/>
          <a:ln/>
        </p:spPr>
        <p:txBody>
          <a:bodyPr wrap="square" lIns="0" tIns="0" rIns="9525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0A0A0B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Confirmar nomes e links da fonte</a:t>
            </a:r>
            <a:endParaRPr lang="en-US" sz="975" dirty="0"/>
          </a:p>
        </p:txBody>
      </p:sp>
      <p:sp>
        <p:nvSpPr>
          <p:cNvPr id="14" name="Shape 12"/>
          <p:cNvSpPr/>
          <p:nvPr/>
        </p:nvSpPr>
        <p:spPr>
          <a:xfrm>
            <a:off x="571500" y="2724745"/>
            <a:ext cx="80010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1500" y="2868811"/>
            <a:ext cx="2674620" cy="226219"/>
          </a:xfrm>
          <a:prstGeom prst="rect">
            <a:avLst/>
          </a:prstGeom>
          <a:noFill/>
          <a:ln/>
        </p:spPr>
        <p:txBody>
          <a:bodyPr wrap="square" lIns="0" tIns="0" rIns="190500" bIns="0" rtlCol="0" anchor="t"/>
          <a:lstStyle/>
          <a:p>
            <a:pPr algn="l" indent="0" marL="0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Layout visual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3143250" y="2862858"/>
            <a:ext cx="897434" cy="238125"/>
          </a:xfrm>
          <a:prstGeom prst="rect">
            <a:avLst/>
          </a:prstGeom>
          <a:noFill/>
          <a:ln w="9525">
            <a:solidFill>
              <a:srgbClr val="0A0A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3248025" y="2929533"/>
            <a:ext cx="71539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EM REVISÃO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5191125" y="2889052"/>
            <a:ext cx="3516630" cy="185738"/>
          </a:xfrm>
          <a:prstGeom prst="rect">
            <a:avLst/>
          </a:prstGeom>
          <a:noFill/>
          <a:ln/>
        </p:spPr>
        <p:txBody>
          <a:bodyPr wrap="square" lIns="0" tIns="0" rIns="9525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0A0A0B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Inspecionar prévias mobile e desktop</a:t>
            </a:r>
            <a:endParaRPr lang="en-US" sz="975" dirty="0"/>
          </a:p>
        </p:txBody>
      </p:sp>
      <p:sp>
        <p:nvSpPr>
          <p:cNvPr id="19" name="Shape 17"/>
          <p:cNvSpPr/>
          <p:nvPr/>
        </p:nvSpPr>
        <p:spPr>
          <a:xfrm>
            <a:off x="571500" y="3239095"/>
            <a:ext cx="80010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71500" y="3753445"/>
            <a:ext cx="8001000" cy="0"/>
          </a:xfrm>
          <a:prstGeom prst="line">
            <a:avLst/>
          </a:prstGeom>
          <a:noFill/>
          <a:ln w="9525">
            <a:solidFill>
              <a:srgbClr val="0A0A0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71500" y="3383161"/>
            <a:ext cx="2674620" cy="226219"/>
          </a:xfrm>
          <a:prstGeom prst="rect">
            <a:avLst/>
          </a:prstGeom>
          <a:noFill/>
          <a:ln/>
        </p:spPr>
        <p:txBody>
          <a:bodyPr wrap="square" lIns="0" tIns="0" rIns="190500" bIns="0" rtlCol="0" anchor="t"/>
          <a:lstStyle/>
          <a:p>
            <a:pPr algn="l" indent="0" marL="0">
              <a:lnSpc>
                <a:spcPts val="1781"/>
              </a:lnSpc>
              <a:buNone/>
            </a:pPr>
            <a:r>
              <a:rPr lang="en-US" sz="1425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Exportação PPTX</a:t>
            </a:r>
            <a:endParaRPr lang="en-US" sz="1425" dirty="0"/>
          </a:p>
        </p:txBody>
      </p:sp>
      <p:sp>
        <p:nvSpPr>
          <p:cNvPr id="22" name="Text 20"/>
          <p:cNvSpPr/>
          <p:nvPr/>
        </p:nvSpPr>
        <p:spPr>
          <a:xfrm>
            <a:off x="3143250" y="3377208"/>
            <a:ext cx="1585168" cy="238125"/>
          </a:xfrm>
          <a:prstGeom prst="rect">
            <a:avLst/>
          </a:prstGeom>
          <a:noFill/>
          <a:ln w="9525">
            <a:solidFill>
              <a:srgbClr val="0A0A0B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248025" y="3443883"/>
            <a:ext cx="143064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AINDA NÃO VERIFICADO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5191125" y="3403402"/>
            <a:ext cx="3516630" cy="185738"/>
          </a:xfrm>
          <a:prstGeom prst="rect">
            <a:avLst/>
          </a:prstGeom>
          <a:noFill/>
          <a:ln/>
        </p:spPr>
        <p:txBody>
          <a:bodyPr wrap="square" lIns="0" tIns="0" rIns="9525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0A0A0B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Baixar e abrir o arquivo real</a:t>
            </a:r>
            <a:endParaRPr lang="en-US" sz="975" dirty="0"/>
          </a:p>
        </p:txBody>
      </p:sp>
      <p:sp>
        <p:nvSpPr>
          <p:cNvPr id="25" name="Text 23"/>
          <p:cNvSpPr/>
          <p:nvPr/>
        </p:nvSpPr>
        <p:spPr>
          <a:xfrm>
            <a:off x="571500" y="3967758"/>
            <a:ext cx="812292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0A0A0B">
                    <a:alpha val="68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Dois dos três pontos seguem abertos: o layout visual está em revisão e a exportação PPTX ainda não foi verificada.</a:t>
            </a:r>
            <a:endParaRPr lang="en-US" sz="938" dirty="0"/>
          </a:p>
        </p:txBody>
      </p:sp>
      <p:sp>
        <p:nvSpPr>
          <p:cNvPr id="26" name="Text 24"/>
          <p:cNvSpPr/>
          <p:nvPr/>
        </p:nvSpPr>
        <p:spPr>
          <a:xfrm>
            <a:off x="571500" y="4657725"/>
            <a:ext cx="2401586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TABELA DE PRONTIDÃO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8125420" y="4657725"/>
            <a:ext cx="46496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II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38150"/>
            <a:ext cx="216925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CHECKLIST · DADOS DE EXEMPLO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7380536" y="438150"/>
            <a:ext cx="123964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II · 04 / 05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71500" y="1061145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E8E5D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 CÓDIGO É A FONTE DA VERDADE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337370"/>
            <a:ext cx="8481060" cy="4113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0"/>
              </a:lnSpc>
              <a:buNone/>
            </a:pPr>
            <a:r>
              <a:rPr lang="en-US" sz="3000" b="1" dirty="0">
                <a:solidFill>
                  <a:srgbClr val="F1EF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Checklist em JSON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71500" y="1977330"/>
            <a:ext cx="4381500" cy="1428452"/>
          </a:xfrm>
          <a:prstGeom prst="rect">
            <a:avLst/>
          </a:prstGeom>
          <a:solidFill>
            <a:srgbClr val="18181A"/>
          </a:solidFill>
          <a:ln w="9525">
            <a:solidFill>
              <a:srgbClr val="F1EFEA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809625" y="2177355"/>
            <a:ext cx="40614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13" dirty="0">
                <a:solidFill>
                  <a:srgbClr val="F1EF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</a:t>
            </a:r>
            <a:endParaRPr lang="en-US" sz="1013" dirty="0"/>
          </a:p>
        </p:txBody>
      </p:sp>
      <p:sp>
        <p:nvSpPr>
          <p:cNvPr id="8" name="Text 6"/>
          <p:cNvSpPr/>
          <p:nvPr/>
        </p:nvSpPr>
        <p:spPr>
          <a:xfrm>
            <a:off x="809625" y="2383036"/>
            <a:ext cx="40614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13" dirty="0">
                <a:solidFill>
                  <a:srgbClr val="F1EF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"contentReviewed": true,</a:t>
            </a:r>
            <a:endParaRPr lang="en-US" sz="1013" dirty="0"/>
          </a:p>
        </p:txBody>
      </p:sp>
      <p:sp>
        <p:nvSpPr>
          <p:cNvPr id="9" name="Text 7"/>
          <p:cNvSpPr/>
          <p:nvPr/>
        </p:nvSpPr>
        <p:spPr>
          <a:xfrm>
            <a:off x="809625" y="2588716"/>
            <a:ext cx="40614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13" dirty="0">
                <a:solidFill>
                  <a:srgbClr val="F1EF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"layoutReviewed": false,</a:t>
            </a:r>
            <a:endParaRPr lang="en-US" sz="1013" dirty="0"/>
          </a:p>
        </p:txBody>
      </p:sp>
      <p:sp>
        <p:nvSpPr>
          <p:cNvPr id="10" name="Text 8"/>
          <p:cNvSpPr/>
          <p:nvPr/>
        </p:nvSpPr>
        <p:spPr>
          <a:xfrm>
            <a:off x="809625" y="2794397"/>
            <a:ext cx="40614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13" dirty="0">
                <a:solidFill>
                  <a:srgbClr val="F1EF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"exportVerified": false</a:t>
            </a:r>
            <a:endParaRPr lang="en-US" sz="1013" dirty="0"/>
          </a:p>
        </p:txBody>
      </p:sp>
      <p:sp>
        <p:nvSpPr>
          <p:cNvPr id="11" name="Text 9"/>
          <p:cNvSpPr/>
          <p:nvPr/>
        </p:nvSpPr>
        <p:spPr>
          <a:xfrm>
            <a:off x="809625" y="3000077"/>
            <a:ext cx="40614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013" dirty="0">
                <a:solidFill>
                  <a:srgbClr val="F1EFE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013" dirty="0"/>
          </a:p>
        </p:txBody>
      </p:sp>
      <p:sp>
        <p:nvSpPr>
          <p:cNvPr id="12" name="Text 10"/>
          <p:cNvSpPr/>
          <p:nvPr/>
        </p:nvSpPr>
        <p:spPr>
          <a:xfrm>
            <a:off x="571500" y="3539133"/>
            <a:ext cx="4381500" cy="3690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53"/>
              </a:lnSpc>
              <a:buNone/>
            </a:pPr>
            <a:r>
              <a:rPr lang="en-US" sz="938" dirty="0">
                <a:solidFill>
                  <a:srgbClr val="F1EFEA">
                    <a:alpha val="7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Os valores false indicam checagens incompletas. Não os transforme em resultados concluídos.</a:t>
            </a:r>
            <a:endParaRPr lang="en-US" sz="938" dirty="0"/>
          </a:p>
        </p:txBody>
      </p:sp>
      <p:sp>
        <p:nvSpPr>
          <p:cNvPr id="13" name="Text 11"/>
          <p:cNvSpPr/>
          <p:nvPr/>
        </p:nvSpPr>
        <p:spPr>
          <a:xfrm>
            <a:off x="5334000" y="1977330"/>
            <a:ext cx="336804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DISCUSSÃO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5334000" y="2182118"/>
            <a:ext cx="32385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334000" y="2282130"/>
            <a:ext cx="33680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E8E5D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334000" y="2463105"/>
            <a:ext cx="32385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F1EFEA">
                    <a:alpha val="9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Que evidência provaria que uma exportação funciona?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5334000" y="2972693"/>
            <a:ext cx="32385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334000" y="3072705"/>
            <a:ext cx="33680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E8E5D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5334000" y="3253680"/>
            <a:ext cx="336804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F1EFEA">
                    <a:alpha val="9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Qual checagem tem um responsável definido?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5334000" y="3577530"/>
            <a:ext cx="3238500" cy="0"/>
          </a:xfrm>
          <a:prstGeom prst="line">
            <a:avLst/>
          </a:prstGeom>
          <a:noFill/>
          <a:ln w="9525">
            <a:solidFill>
              <a:srgbClr val="F1EF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334000" y="3677543"/>
            <a:ext cx="336804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i="1" dirty="0">
                <a:solidFill>
                  <a:srgbClr val="E8E5D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5334000" y="3858518"/>
            <a:ext cx="336804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975" dirty="0">
                <a:solidFill>
                  <a:srgbClr val="F1EFEA">
                    <a:alpha val="92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 que precisa ser verificado antes da liberação?</a:t>
            </a:r>
            <a:endParaRPr lang="en-US" sz="975" dirty="0"/>
          </a:p>
        </p:txBody>
      </p:sp>
      <p:sp>
        <p:nvSpPr>
          <p:cNvPr id="23" name="Text 21"/>
          <p:cNvSpPr/>
          <p:nvPr/>
        </p:nvSpPr>
        <p:spPr>
          <a:xfrm>
            <a:off x="571500" y="4657725"/>
            <a:ext cx="224665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CHECKLIST EM JSON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125420" y="4657725"/>
            <a:ext cx="464963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F1EFEA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II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1E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71500" y="438150"/>
            <a:ext cx="2169259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ENCERRAMENTO · LEITURA FINAL</a:t>
            </a:r>
            <a:endParaRPr lang="en-US" sz="750" dirty="0"/>
          </a:p>
        </p:txBody>
      </p:sp>
      <p:sp>
        <p:nvSpPr>
          <p:cNvPr id="3" name="Text 1"/>
          <p:cNvSpPr/>
          <p:nvPr/>
        </p:nvSpPr>
        <p:spPr>
          <a:xfrm>
            <a:off x="7306121" y="438150"/>
            <a:ext cx="1317034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 III · 05 / 05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571500" y="1534864"/>
            <a:ext cx="832104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25" dirty="0">
                <a:solidFill>
                  <a:srgbClr val="0A0A0B">
                    <a:alpha val="6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MENSAGEM FINAL</a:t>
            </a:r>
            <a:endParaRPr lang="en-US" sz="825" dirty="0"/>
          </a:p>
        </p:txBody>
      </p:sp>
      <p:sp>
        <p:nvSpPr>
          <p:cNvPr id="5" name="Text 3"/>
          <p:cNvSpPr/>
          <p:nvPr/>
        </p:nvSpPr>
        <p:spPr>
          <a:xfrm>
            <a:off x="571500" y="1849189"/>
            <a:ext cx="6667500" cy="883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77"/>
              </a:lnSpc>
              <a:buNone/>
            </a:pPr>
            <a:r>
              <a:rPr lang="en-US" sz="2850" b="1" dirty="0">
                <a:solidFill>
                  <a:srgbClr val="0A0A0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prévia verde não é prova de que a exportação funciona.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571500" y="2903786"/>
            <a:ext cx="6141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125" dirty="0">
                <a:solidFill>
                  <a:srgbClr val="0A0A0B">
                    <a:alpha val="8000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Reabra o arquivo baixado e registre o que foi verificado de fato.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571500" y="3399086"/>
            <a:ext cx="8001000" cy="9525"/>
          </a:xfrm>
          <a:prstGeom prst="rect">
            <a:avLst/>
          </a:prstGeom>
          <a:solidFill>
            <a:srgbClr val="0A0A0B">
              <a:alpha val="2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71500" y="3599111"/>
            <a:ext cx="2383631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REVISÃO DE RELEASE</a:t>
            </a:r>
            <a:endParaRPr lang="en-US" sz="750" dirty="0"/>
          </a:p>
        </p:txBody>
      </p:sp>
      <p:sp>
        <p:nvSpPr>
          <p:cNvPr id="9" name="Text 7"/>
          <p:cNvSpPr/>
          <p:nvPr/>
        </p:nvSpPr>
        <p:spPr>
          <a:xfrm>
            <a:off x="2996803" y="3599111"/>
            <a:ext cx="7955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·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3206651" y="3599111"/>
            <a:ext cx="1271218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6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AMOSTRA FICTÍCIA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571500" y="4657725"/>
            <a:ext cx="185938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NORTHSTAR · ENCERRAMENTO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199983" y="4657725"/>
            <a:ext cx="387417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750" dirty="0">
                <a:solidFill>
                  <a:srgbClr val="0A0A0B">
                    <a:alpha val="5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— · —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release-review.md</dc:title>
  <dc:subject>PptxGenJS Presentation</dc:subject>
  <dc:creator>GenPPT.ai</dc:creator>
  <cp:lastModifiedBy>GenPPT.ai</cp:lastModifiedBy>
  <cp:revision>1</cp:revision>
  <dcterms:created xsi:type="dcterms:W3CDTF">2026-10-14T17:04:11Z</dcterms:created>
  <dcterms:modified xsi:type="dcterms:W3CDTF">2026-10-14T17:04:11Z</dcterms:modified>
</cp:coreProperties>
</file>