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282B2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Less weight. Same story.</a:t>
            </a:r>
            <a:endParaRPr lang="en-US" sz="3400" dirty="0"/>
          </a:p>
        </p:txBody>
      </p:sp>
      <p:pic>
        <p:nvPicPr>
          <p:cNvPr id="3" name="Image 0" descr="Original synthetic multicolour grain patter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371600"/>
            <a:ext cx="7772400" cy="4434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86800" y="1508760"/>
            <a:ext cx="2926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82B2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pixels than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82B2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slide needs.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686800" y="384048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C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original test pattern is deliberately detailed. Compression results depend on your own source file.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2920" y="635508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55C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GENPPT / ORIGINAL COMPRESSION STUDY / 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282B2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closer look, before sharing.</a:t>
            </a:r>
            <a:endParaRPr lang="en-US" sz="3400" dirty="0"/>
          </a:p>
        </p:txBody>
      </p:sp>
      <p:pic>
        <p:nvPicPr>
          <p:cNvPr id="3" name="Image 0" descr="Original synthetic multicolour grain patter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371600"/>
            <a:ext cx="7772400" cy="4434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86800" y="1508760"/>
            <a:ext cx="2926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82B2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 detail at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82B2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viewing size.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686800" y="384048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C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images, text and links in the downloaded PowerPoint. Keep the original.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2920" y="635508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55C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GENPPT / ORIGINAL COMPRESSION STUDY / 02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GenPPT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compression study</dc:title>
  <dc:subject>Original synthetic raster test; not a client presentation</dc:subject>
  <dc:creator>GenPPT</dc:creator>
  <cp:lastModifiedBy>GenPPT</cp:lastModifiedBy>
  <cp:revision>1</cp:revision>
  <dcterms:created xsi:type="dcterms:W3CDTF">2026-10-14T13:28:29Z</dcterms:created>
  <dcterms:modified xsi:type="dcterms:W3CDTF">2026-10-14T13:28:29Z</dcterms:modified>
</cp:coreProperties>
</file>