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Original GenPPT test notes for file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EEE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9144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>
                <a:solidFill>
                  <a:srgbClr val="273142"/>
                </a:solidFill>
              </a:defRPr>
            </a:pPr>
            <a:r>
              <a:t>Original GenPPT merge study —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828800"/>
            <a:ext cx="64008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/>
            </a:pPr>
            <a:r>
              <a:t>A clear starting point.</a:t>
            </a:r>
          </a:p>
          <a:p>
            <a:r>
              <a:t>An editable chapter to combine.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4206240"/>
            <a:ext cx="502920" cy="502920"/>
          </a:xfrm>
          <a:prstGeom prst="ellipse">
            <a:avLst/>
          </a:prstGeom>
          <a:solidFill>
            <a:srgbClr val="526B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>
                <a:solidFill>
                  <a:srgbClr val="FDFCF8"/>
                </a:solidFill>
              </a:defRPr>
            </a:pPr>
            <a: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4242816"/>
            <a:ext cx="2560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Open the deck</a:t>
            </a:r>
          </a:p>
        </p:txBody>
      </p:sp>
      <p:sp>
        <p:nvSpPr>
          <p:cNvPr id="6" name="Oval 5"/>
          <p:cNvSpPr/>
          <p:nvPr/>
        </p:nvSpPr>
        <p:spPr>
          <a:xfrm>
            <a:off x="4114800" y="4206240"/>
            <a:ext cx="502920" cy="502920"/>
          </a:xfrm>
          <a:prstGeom prst="ellipse">
            <a:avLst/>
          </a:prstGeom>
          <a:solidFill>
            <a:srgbClr val="526B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>
                <a:solidFill>
                  <a:srgbClr val="FDFCF8"/>
                </a:solidFill>
              </a:defRPr>
            </a:pPr>
            <a: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46320" y="4242816"/>
            <a:ext cx="2560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Set the order</a:t>
            </a:r>
          </a:p>
        </p:txBody>
      </p:sp>
      <p:sp>
        <p:nvSpPr>
          <p:cNvPr id="8" name="Oval 7"/>
          <p:cNvSpPr/>
          <p:nvPr/>
        </p:nvSpPr>
        <p:spPr>
          <a:xfrm>
            <a:off x="7589519" y="4206240"/>
            <a:ext cx="502920" cy="502920"/>
          </a:xfrm>
          <a:prstGeom prst="ellipse">
            <a:avLst/>
          </a:prstGeom>
          <a:solidFill>
            <a:srgbClr val="526B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>
                <a:solidFill>
                  <a:srgbClr val="FDFCF8"/>
                </a:solidFill>
              </a:defRPr>
            </a:pPr>
            <a: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242816"/>
            <a:ext cx="2560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Review the copy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1264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Original GenPPT test file · Illustrative data, not business measurements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