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Illustrative requests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North</c:v>
                </c:pt>
                <c:pt idx="1">
                  <c:v>South</c:v>
                </c:pt>
                <c:pt idx="2">
                  <c:v>West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21</c:v>
                </c:pt>
                <c:pt idx="2">
                  <c:v>16</c:v>
                </c:pt>
              </c:numCache>
            </c:numRef>
          </c:val>
        </c:ser>
        <c:axId val="2226939960"/>
        <c:axId val="2180972856"/>
      </c:barChart>
      <c:catAx>
        <c:axId val="2226939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</a:p>
        </c:txPr>
        <c:crossAx val="2180972856"/>
        <c:crosses val="autoZero"/>
        <c:auto val="1"/>
        <c:lblAlgn val="ctr"/>
        <c:lblOffset val="100"/>
        <c:noMultiLvlLbl val="0"/>
      </c:catAx>
      <c:valAx>
        <c:axId val="2180972856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</a:p>
        </c:txPr>
        <c:crossAx val="2226939960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Original GenPPT test notes for file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9144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273142"/>
                </a:solidFill>
              </a:defRPr>
            </a:pPr>
            <a:r>
              <a:t>Original GenPPT merge study — Results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645920"/>
          <a:ext cx="640080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pic>
        <p:nvPicPr>
          <p:cNvPr id="4" name="Picture 3" descr="patter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920240"/>
            <a:ext cx="3840480" cy="2194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61264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Original GenPPT test file · Illustrative data, not business measurements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