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genppt_merge_2/ppt/slideMasters/slideMaster1.xml" ContentType="application/vnd.openxmlformats-officedocument.presentationml.slideMaster+xml"/>
  <Override PartName="/genppt_merge_2/ppt/slideLayouts/slideLayout1.xml" ContentType="application/vnd.openxmlformats-officedocument.presentationml.slideLayout+xml"/>
  <Override PartName="/genppt_merge_2/ppt/slideLayouts/slideLayout2.xml" ContentType="application/vnd.openxmlformats-officedocument.presentationml.slideLayout+xml"/>
  <Override PartName="/genppt_merge_2/ppt/slideLayouts/slideLayout3.xml" ContentType="application/vnd.openxmlformats-officedocument.presentationml.slideLayout+xml"/>
  <Override PartName="/genppt_merge_2/ppt/slideLayouts/slideLayout4.xml" ContentType="application/vnd.openxmlformats-officedocument.presentationml.slideLayout+xml"/>
  <Override PartName="/genppt_merge_2/ppt/slideLayouts/slideLayout5.xml" ContentType="application/vnd.openxmlformats-officedocument.presentationml.slideLayout+xml"/>
  <Override PartName="/genppt_merge_2/ppt/slideLayouts/slideLayout6.xml" ContentType="application/vnd.openxmlformats-officedocument.presentationml.slideLayout+xml"/>
  <Override PartName="/genppt_merge_2/ppt/slideLayouts/slideLayout7.xml" ContentType="application/vnd.openxmlformats-officedocument.presentationml.slideLayout+xml"/>
  <Override PartName="/genppt_merge_2/ppt/slideLayouts/slideLayout8.xml" ContentType="application/vnd.openxmlformats-officedocument.presentationml.slideLayout+xml"/>
  <Override PartName="/genppt_merge_2/ppt/slideLayouts/slideLayout9.xml" ContentType="application/vnd.openxmlformats-officedocument.presentationml.slideLayout+xml"/>
  <Override PartName="/genppt_merge_2/ppt/slideLayouts/slideLayout10.xml" ContentType="application/vnd.openxmlformats-officedocument.presentationml.slideLayout+xml"/>
  <Override PartName="/genppt_merge_2/ppt/slideLayouts/slideLayout11.xml" ContentType="application/vnd.openxmlformats-officedocument.presentationml.slideLayout+xml"/>
  <Override PartName="/genppt_merge_2/ppt/theme/theme1.xml" ContentType="application/vnd.openxmlformats-officedocument.theme+xml"/>
  <Override PartName="/genppt_merge_2/ppt/slides/slide1.xml" ContentType="application/vnd.openxmlformats-officedocument.presentationml.slide+xml"/>
  <Override PartName="/genppt_merge_2/ppt/charts/chart1.xml" ContentType="application/vnd.openxmlformats-officedocument.drawingml.chart+xml"/>
  <Default Extension="xlsx" ContentType="application/vnd.openxmlformats-officedocument.spreadsheetml.sheet"/>
  <Override PartName="/genppt_merge_2/ppt/embeddings/Microsoft_Excel_Sheet1.xlsx" ContentType="application/vnd.openxmlformats-officedocument.spreadsheetml.sheet"/>
  <Default Extension="jpg" ContentType="image/jpeg"/>
  <Override PartName="/genppt_merge_2/ppt/media/image1.jpg" ContentType="image/jpeg"/>
  <Override PartName="/genppt_merge_2/ppt/notesSlides/notesSlide1.xml" ContentType="application/vnd.openxmlformats-officedocument.presentationml.notesSlide+xml"/>
  <Override PartName="/genppt_merge_2/ppt/notesMasters/notesMaster1.xml" ContentType="application/vnd.openxmlformats-officedocument.presentationml.notesMaster+xml"/>
  <Override PartName="/genppt_merge_2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1" r:id="rId9"/>
  </p:sldMasterIdLst>
  <p:sldIdLst>
    <p:sldId id="256" r:id="rId7"/>
    <p:sldId id="257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Master" Target="../genppt_merge_2/ppt/slideMasters/slideMaster1.xml"/><Relationship Id="rId10" Type="http://schemas.openxmlformats.org/officeDocument/2006/relationships/slide" Target="../genppt_merge_2/ppt/slides/slide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Original GenPPT test notes for file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EEE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9144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>
                <a:solidFill>
                  <a:srgbClr val="273142"/>
                </a:solidFill>
              </a:defRPr>
            </a:pPr>
            <a:r>
              <a:t>Original GenPPT merge study —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828800"/>
            <a:ext cx="64008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/>
            </a:pPr>
            <a:r>
              <a:t>A clear starting point.</a:t>
            </a:r>
          </a:p>
          <a:p>
            <a:r>
              <a:t>An editable chapter to combine.</a:t>
            </a:r>
          </a:p>
        </p:txBody>
      </p:sp>
      <p:sp>
        <p:nvSpPr>
          <p:cNvPr id="4" name="Oval 3"/>
          <p:cNvSpPr/>
          <p:nvPr/>
        </p:nvSpPr>
        <p:spPr>
          <a:xfrm>
            <a:off x="640080" y="4206240"/>
            <a:ext cx="502920" cy="502920"/>
          </a:xfrm>
          <a:prstGeom prst="ellipse">
            <a:avLst/>
          </a:prstGeom>
          <a:solidFill>
            <a:srgbClr val="526B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>
                <a:solidFill>
                  <a:srgbClr val="FDFCF8"/>
                </a:solidFill>
              </a:defRPr>
            </a:pPr>
            <a: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4242816"/>
            <a:ext cx="2560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Open the deck</a:t>
            </a:r>
          </a:p>
        </p:txBody>
      </p:sp>
      <p:sp>
        <p:nvSpPr>
          <p:cNvPr id="6" name="Oval 5"/>
          <p:cNvSpPr/>
          <p:nvPr/>
        </p:nvSpPr>
        <p:spPr>
          <a:xfrm>
            <a:off x="4114800" y="4206240"/>
            <a:ext cx="502920" cy="502920"/>
          </a:xfrm>
          <a:prstGeom prst="ellipse">
            <a:avLst/>
          </a:prstGeom>
          <a:solidFill>
            <a:srgbClr val="526B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>
                <a:solidFill>
                  <a:srgbClr val="FDFCF8"/>
                </a:solidFill>
              </a:defRPr>
            </a:pPr>
            <a: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46320" y="4242816"/>
            <a:ext cx="2560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Set the order</a:t>
            </a:r>
          </a:p>
        </p:txBody>
      </p:sp>
      <p:sp>
        <p:nvSpPr>
          <p:cNvPr id="8" name="Oval 7"/>
          <p:cNvSpPr/>
          <p:nvPr/>
        </p:nvSpPr>
        <p:spPr>
          <a:xfrm>
            <a:off x="7589519" y="4206240"/>
            <a:ext cx="502920" cy="502920"/>
          </a:xfrm>
          <a:prstGeom prst="ellipse">
            <a:avLst/>
          </a:prstGeom>
          <a:solidFill>
            <a:srgbClr val="526B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>
                <a:solidFill>
                  <a:srgbClr val="FDFCF8"/>
                </a:solidFill>
              </a:defRPr>
            </a:pPr>
            <a: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242816"/>
            <a:ext cx="2560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t>Review the copy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1264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Original GenPPT test file · Illustrative data, not business measurements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2</Slides>
  <Notes>0</Notes>
  <HiddenSlides>0</HiddenSlides>
  <MMClips>0</MMClips>
  <ScaleCrop>false</ScaleCrop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genppt_merge_2/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genppt_merge_2/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Illustrative requests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North</c:v>
                </c:pt>
                <c:pt idx="1">
                  <c:v>South</c:v>
                </c:pt>
                <c:pt idx="2">
                  <c:v>West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21</c:v>
                </c:pt>
                <c:pt idx="2">
                  <c:v>16</c:v>
                </c:pt>
              </c:numCache>
            </c:numRef>
          </c:val>
        </c:ser>
        <c:axId val="2226939960"/>
        <c:axId val="2180972856"/>
      </c:barChart>
      <c:catAx>
        <c:axId val="22269399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</a:p>
        </c:txPr>
        <c:crossAx val="2180972856"/>
        <c:crosses val="autoZero"/>
        <c:auto val="1"/>
        <c:lblAlgn val="ctr"/>
        <c:lblOffset val="100"/>
        <c:noMultiLvlLbl val="0"/>
      </c:catAx>
      <c:valAx>
        <c:axId val="2180972856"/>
        <c:scaling/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</a:p>
        </c:txPr>
        <c:crossAx val="2226939960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genppt_merge_2/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genppt_merge_2/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genppt_merge_2/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genppt_merge_2/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Original GenPPT test notes for file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genppt_merge_2/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genppt_merge_2/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genppt_merge_2/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genppt_merge_2/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genppt_merge_2/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genppt_merge_2/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genppt_merge_2/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genppt_merge_2/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genppt_merge_2/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genppt_merge_2/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genppt_merge_2/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genppt_merge_2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genppt_merge_2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genppt_merge_2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genppt_merge_2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genppt_merge_2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genppt_merge_2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genppt_merge_2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genppt_merge_2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genppt_merge_2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genppt_merge_2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genppt_merge_2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genppt_merge_2/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genppt_merge_2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genppt_merge_2/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genppt_merge_2/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91440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>
                <a:solidFill>
                  <a:srgbClr val="273142"/>
                </a:solidFill>
              </a:defRPr>
            </a:pPr>
            <a:r>
              <a:t>Original GenPPT merge study — Results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645920"/>
          <a:ext cx="6400800" cy="4114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pic>
        <p:nvPicPr>
          <p:cNvPr id="4" name="Picture 3" descr="patter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1920240"/>
            <a:ext cx="3840480" cy="2194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61264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Original GenPPT test file · Illustrative data, not business measurements</a:t>
            </a:r>
          </a:p>
        </p:txBody>
      </p:sp>
    </p:spTree>
  </p:cSld>
  <p:clrMapOvr>
    <a:masterClrMapping/>
  </p:clrMapOvr>
</p:sld>
</file>

<file path=genppt_merge_2/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genppt_merge_2/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