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EE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5486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24262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FORM / EDITORIAL STUDY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94360" y="1645920"/>
            <a:ext cx="758952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800" dirty="0">
                <a:solidFill>
                  <a:srgbClr val="24262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Clarity,</a:t>
            </a:r>
            <a:endParaRPr lang="en-US" sz="5800" dirty="0"/>
          </a:p>
          <a:p>
            <a:pPr indent="0" marL="0">
              <a:buNone/>
            </a:pPr>
            <a:r>
              <a:rPr lang="en-US" sz="5800" dirty="0">
                <a:solidFill>
                  <a:srgbClr val="24262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by design.</a:t>
            </a:r>
            <a:endParaRPr lang="en-US" sz="5800" dirty="0"/>
          </a:p>
        </p:txBody>
      </p:sp>
      <p:sp>
        <p:nvSpPr>
          <p:cNvPr id="4" name="Text 2"/>
          <p:cNvSpPr/>
          <p:nvPr/>
        </p:nvSpPr>
        <p:spPr>
          <a:xfrm>
            <a:off x="621792" y="5166360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4262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 little less noise.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24262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 lot more meaning.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9326880" y="1097280"/>
            <a:ext cx="2240280" cy="4983480"/>
          </a:xfrm>
          <a:prstGeom prst="rect">
            <a:avLst/>
          </a:prstGeom>
          <a:solidFill>
            <a:srgbClr val="242621"/>
          </a:solidFill>
          <a:ln w="12700">
            <a:solidFill>
              <a:srgbClr val="242621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503920" y="1965960"/>
            <a:ext cx="1920240" cy="1920240"/>
          </a:xfrm>
          <a:prstGeom prst="ellipse">
            <a:avLst/>
          </a:prstGeom>
          <a:solidFill>
            <a:srgbClr val="B55B3E"/>
          </a:solidFill>
          <a:ln w="12700">
            <a:solidFill>
              <a:srgbClr val="B55B3E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857232" y="3108960"/>
            <a:ext cx="1188720" cy="2468880"/>
          </a:xfrm>
          <a:prstGeom prst="rect">
            <a:avLst/>
          </a:prstGeom>
          <a:solidFill>
            <a:srgbClr val="F2EEE5"/>
          </a:solidFill>
          <a:ln w="12700">
            <a:solidFill>
              <a:srgbClr val="F2EEE5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94360" y="6172200"/>
            <a:ext cx="9144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4262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Original GenPPT sample · 01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E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54864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24262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VISUAL LANGUAGE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94360" y="1554480"/>
            <a:ext cx="81381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24262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Make the important</a:t>
            </a:r>
            <a:endParaRPr lang="en-US" sz="4000" dirty="0"/>
          </a:p>
          <a:p>
            <a:pPr indent="0" marL="0">
              <a:buNone/>
            </a:pPr>
            <a:r>
              <a:rPr lang="en-US" sz="4000" dirty="0">
                <a:solidFill>
                  <a:srgbClr val="24262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things unmistakable.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594360" y="4160520"/>
            <a:ext cx="256032" cy="256032"/>
          </a:xfrm>
          <a:prstGeom prst="ellipse">
            <a:avLst/>
          </a:prstGeom>
          <a:solidFill>
            <a:srgbClr val="B55B3E"/>
          </a:solidFill>
          <a:ln w="12700">
            <a:solidFill>
              <a:srgbClr val="B55B3E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4663440"/>
            <a:ext cx="3383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4262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Intentional color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594360" y="5349240"/>
            <a:ext cx="3383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4262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 focused palette creates a clear visual identity.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389120" y="4160520"/>
            <a:ext cx="256032" cy="256032"/>
          </a:xfrm>
          <a:prstGeom prst="ellipse">
            <a:avLst/>
          </a:prstGeom>
          <a:solidFill>
            <a:srgbClr val="B55B3E"/>
          </a:solidFill>
          <a:ln w="12700">
            <a:solidFill>
              <a:srgbClr val="B55B3E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89120" y="4663440"/>
            <a:ext cx="3383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4262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Expressive typography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4389120" y="5349240"/>
            <a:ext cx="3383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4262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 strong title leads. Quiet supporting text follows.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183880" y="4160520"/>
            <a:ext cx="256032" cy="256032"/>
          </a:xfrm>
          <a:prstGeom prst="ellipse">
            <a:avLst/>
          </a:prstGeom>
          <a:solidFill>
            <a:srgbClr val="B55B3E"/>
          </a:solidFill>
          <a:ln w="12700">
            <a:solidFill>
              <a:srgbClr val="B55B3E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183880" y="4663440"/>
            <a:ext cx="3383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4262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Room to breathe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8183880" y="5349240"/>
            <a:ext cx="3383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4262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 consistent grid keeps the story easy to follow.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94360" y="6172200"/>
            <a:ext cx="9144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4262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Original GenPPT sample · 02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editorial design study</dc:title>
  <dc:subject>Original sample deck, not customer material</dc:subject>
  <dc:creator>GenPPT</dc:creator>
  <cp:lastModifiedBy>GenPPT</cp:lastModifiedBy>
  <cp:revision>1</cp:revision>
  <dcterms:created xsi:type="dcterms:W3CDTF">2026-10-13T14:48:20Z</dcterms:created>
  <dcterms:modified xsi:type="dcterms:W3CDTF">2026-10-13T14:48:20Z</dcterms:modified>
</cp:coreProperties>
</file>